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6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GB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GB"/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2" name="Picture 20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79613" y="0"/>
            <a:ext cx="5473700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On-screen Show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Arial</vt:lpstr>
      <vt:lpstr>SimSun</vt:lpstr>
      <vt:lpstr>Wingdings</vt:lpstr>
      <vt:lpstr>微软雅黑</vt:lpstr>
      <vt:lpstr>Monospace</vt:lpstr>
      <vt:lpstr>Arial Unicode MS</vt:lpstr>
      <vt:lpstr>Calibri</vt:lpstr>
      <vt:lpstr>Default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easqk</dc:creator>
  <cp:lastModifiedBy>mathssite.com</cp:lastModifiedBy>
  <cp:revision>2</cp:revision>
  <dcterms:created xsi:type="dcterms:W3CDTF">2019-04-11T05:47:46Z</dcterms:created>
  <dcterms:modified xsi:type="dcterms:W3CDTF">2019-04-11T05:47:46Z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1033-11.1.0.8372</vt:lpwstr>
  </property>
</Properties>
</file>