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79613" y="0"/>
            <a:ext cx="54737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2019-04-11T05:47:46Z</dcterms:created>
  <dcterms:modified xsi:type="dcterms:W3CDTF">2019-04-11T05:47:46Z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